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66" r:id="rId5"/>
    <p:sldId id="259" r:id="rId6"/>
    <p:sldId id="269" r:id="rId7"/>
    <p:sldId id="260" r:id="rId8"/>
    <p:sldId id="261" r:id="rId9"/>
    <p:sldId id="267" r:id="rId10"/>
    <p:sldId id="268" r:id="rId11"/>
    <p:sldId id="264" r:id="rId12"/>
    <p:sldId id="265" r:id="rId13"/>
    <p:sldId id="262" r:id="rId1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35" autoAdjust="0"/>
  </p:normalViewPr>
  <p:slideViewPr>
    <p:cSldViewPr>
      <p:cViewPr varScale="1">
        <p:scale>
          <a:sx n="93" d="100"/>
          <a:sy n="93" d="100"/>
        </p:scale>
        <p:origin x="594" y="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730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631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51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955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13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05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174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90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381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182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44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84BD-AE2D-40D3-AD57-E04D963AF806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85000-2245-4077-88A4-401CACDAAFD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84BD-AE2D-40D3-AD57-E04D963AF80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21/02/2020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85000-2245-4077-88A4-401CACDAAF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6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ear@keele.ac.uk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ear@keele.ac.uk" TargetMode="External"/><Relationship Id="rId2" Type="http://schemas.openxmlformats.org/officeDocument/2006/relationships/hyperlink" Target="http://www.keele.ac.uk/hea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areers@keele.ac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radintel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Accessing your HEAR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Register with </a:t>
            </a:r>
            <a:r>
              <a:rPr lang="en-GB" dirty="0" err="1" smtClean="0"/>
              <a:t>Gradintelligence</a:t>
            </a:r>
            <a:r>
              <a:rPr lang="en-GB" dirty="0" smtClean="0"/>
              <a:t> on the link provided on your registration email. </a:t>
            </a:r>
          </a:p>
          <a:p>
            <a:r>
              <a:rPr lang="en-GB" dirty="0" smtClean="0"/>
              <a:t>If you are eligible and do not receive a registration email please contact us at </a:t>
            </a:r>
            <a:r>
              <a:rPr lang="en-GB" dirty="0" smtClean="0">
                <a:hlinkClick r:id="rId2"/>
              </a:rPr>
              <a:t>hear@keele.ac.uk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35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You can view your co-curricular activities by clicking on Achievements</a:t>
            </a:r>
          </a:p>
          <a:p>
            <a:endParaRPr lang="en-GB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73" t="24312" r="30701" b="42278"/>
          <a:stretch/>
        </p:blipFill>
        <p:spPr bwMode="auto">
          <a:xfrm>
            <a:off x="3419872" y="2713484"/>
            <a:ext cx="5066619" cy="2617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4932040" y="2137420"/>
            <a:ext cx="360040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57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Careers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Further information from the Careers and Employability Team and how you can use them in conjunction with </a:t>
            </a:r>
            <a:r>
              <a:rPr lang="en-GB" dirty="0" err="1" smtClean="0"/>
              <a:t>Gradintelligence</a:t>
            </a:r>
            <a:r>
              <a:rPr lang="en-GB" dirty="0" smtClean="0"/>
              <a:t> can be found by clicking on Careers</a:t>
            </a:r>
          </a:p>
          <a:p>
            <a:endParaRPr lang="en-GB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50" t="34902" r="35308" b="41308"/>
          <a:stretch/>
        </p:blipFill>
        <p:spPr bwMode="auto">
          <a:xfrm>
            <a:off x="4612944" y="3433564"/>
            <a:ext cx="3916908" cy="173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6156176" y="3217540"/>
            <a:ext cx="144016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53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If you have any questions please visit our website </a:t>
            </a:r>
            <a:r>
              <a:rPr lang="en-GB" dirty="0" smtClean="0">
                <a:hlinkClick r:id="rId2"/>
              </a:rPr>
              <a:t>www.keele.ac.uk/hear</a:t>
            </a:r>
            <a:endParaRPr lang="en-GB" dirty="0" smtClean="0"/>
          </a:p>
          <a:p>
            <a:r>
              <a:rPr lang="en-GB" dirty="0" smtClean="0"/>
              <a:t>Email us at </a:t>
            </a:r>
            <a:r>
              <a:rPr lang="en-GB" dirty="0" smtClean="0">
                <a:hlinkClick r:id="rId3"/>
              </a:rPr>
              <a:t>hear@keele.ac.uk</a:t>
            </a:r>
            <a:endParaRPr lang="en-GB" dirty="0" smtClean="0"/>
          </a:p>
          <a:p>
            <a:r>
              <a:rPr lang="en-GB" dirty="0" smtClean="0"/>
              <a:t>For further information about the employability features of the </a:t>
            </a:r>
            <a:r>
              <a:rPr lang="en-GB" dirty="0" err="1" smtClean="0"/>
              <a:t>Gradintelligence</a:t>
            </a:r>
            <a:r>
              <a:rPr lang="en-GB" dirty="0" smtClean="0"/>
              <a:t> website please contact </a:t>
            </a:r>
            <a:r>
              <a:rPr lang="en-GB" dirty="0" smtClean="0">
                <a:hlinkClick r:id="rId4"/>
              </a:rPr>
              <a:t>careers@keele.ac.uk</a:t>
            </a:r>
            <a:r>
              <a:rPr lang="en-GB" dirty="0" smtClean="0"/>
              <a:t>	</a:t>
            </a:r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307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Accessing your HEAR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Once you have received your registration email from </a:t>
            </a:r>
            <a:r>
              <a:rPr lang="en-GB" dirty="0" err="1" smtClean="0"/>
              <a:t>Gradintelligence</a:t>
            </a:r>
            <a:r>
              <a:rPr lang="en-GB" dirty="0" smtClean="0"/>
              <a:t>, please click on the link to follow the registration process and choose your username and password.</a:t>
            </a:r>
          </a:p>
          <a:p>
            <a:pPr marL="0" indent="0">
              <a:buNone/>
            </a:pPr>
            <a:r>
              <a:rPr lang="en-GB" dirty="0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98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Accessing your HEAR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Once you have </a:t>
            </a:r>
            <a:r>
              <a:rPr lang="en-GB" dirty="0" smtClean="0"/>
              <a:t>completed your registration please visit </a:t>
            </a:r>
            <a:r>
              <a:rPr lang="en-GB" dirty="0" smtClean="0">
                <a:hlinkClick r:id="rId2"/>
              </a:rPr>
              <a:t>www.gradintel.com</a:t>
            </a:r>
            <a:r>
              <a:rPr lang="en-GB" dirty="0" smtClean="0"/>
              <a:t> to log on</a:t>
            </a:r>
          </a:p>
          <a:p>
            <a:r>
              <a:rPr lang="en-GB" dirty="0" smtClean="0"/>
              <a:t>You will be prompted to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change</a:t>
            </a:r>
            <a:r>
              <a:rPr lang="en-GB" dirty="0"/>
              <a:t> </a:t>
            </a:r>
            <a:r>
              <a:rPr lang="en-GB" dirty="0" smtClean="0"/>
              <a:t>your contact email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address to your personal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email</a:t>
            </a:r>
            <a:r>
              <a:rPr lang="en-GB" dirty="0"/>
              <a:t> </a:t>
            </a:r>
            <a:r>
              <a:rPr lang="en-GB" dirty="0" smtClean="0"/>
              <a:t>account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156176" y="2353444"/>
            <a:ext cx="504056" cy="884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088" y="3238331"/>
            <a:ext cx="3581400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10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Accessing your HEAR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Once logged in click on University Services</a:t>
            </a:r>
          </a:p>
          <a:p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95736" y="1921396"/>
            <a:ext cx="1296144" cy="2016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1921396"/>
            <a:ext cx="1423677" cy="361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1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Accessing your HEAR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6508" y="3001516"/>
            <a:ext cx="5770984" cy="21075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95028" y="1563679"/>
            <a:ext cx="75374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>
                <a:solidFill>
                  <a:prstClr val="black"/>
                </a:solidFill>
              </a:rPr>
              <a:t>Click on Official Documents</a:t>
            </a:r>
            <a:endParaRPr lang="en-GB" sz="3200" dirty="0">
              <a:solidFill>
                <a:prstClr val="black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07904" y="2180205"/>
            <a:ext cx="364083" cy="1397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311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Accessing your HEAR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r>
              <a:rPr lang="en-GB" dirty="0" smtClean="0"/>
              <a:t>Once in </a:t>
            </a:r>
            <a:r>
              <a:rPr lang="en-GB" dirty="0" smtClean="0"/>
              <a:t>Official Documents select ‘VIEW’ to view your HEAR</a:t>
            </a:r>
          </a:p>
          <a:p>
            <a:pPr marL="0" indent="0">
              <a:buNone/>
            </a:pPr>
            <a:endParaRPr lang="en-GB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51920" y="3937620"/>
            <a:ext cx="2088232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127" y="2451218"/>
            <a:ext cx="5292807" cy="3256214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1331640" y="2353444"/>
            <a:ext cx="2376264" cy="2952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06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Sharing your HEAR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You can share your HEAR by clicking on </a:t>
            </a:r>
            <a:r>
              <a:rPr lang="en-GB" dirty="0" smtClean="0"/>
              <a:t>‘SHARE’ </a:t>
            </a:r>
            <a:r>
              <a:rPr lang="en-GB" dirty="0" smtClean="0"/>
              <a:t>which will send an electronic token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via email to </a:t>
            </a:r>
            <a:r>
              <a:rPr lang="en-GB" dirty="0" smtClean="0"/>
              <a:t>your</a:t>
            </a:r>
          </a:p>
          <a:p>
            <a:pPr marL="0" indent="0">
              <a:buNone/>
            </a:pPr>
            <a:r>
              <a:rPr lang="en-GB" dirty="0" smtClean="0"/>
              <a:t>    </a:t>
            </a:r>
            <a:r>
              <a:rPr lang="en-GB" dirty="0" smtClean="0"/>
              <a:t>chosen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</a:t>
            </a:r>
            <a:r>
              <a:rPr lang="en-GB" dirty="0" smtClean="0"/>
              <a:t> recipient.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193" y="2449974"/>
            <a:ext cx="5292807" cy="3256214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2483768" y="3245423"/>
            <a:ext cx="2160240" cy="20118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99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Sharing your HEAR 2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333501"/>
            <a:ext cx="41148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Fill in the share request form</a:t>
            </a:r>
          </a:p>
          <a:p>
            <a:r>
              <a:rPr lang="en-GB" dirty="0" smtClean="0"/>
              <a:t>Share with an existing recipient or a new recipient</a:t>
            </a:r>
          </a:p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0032" y="1152628"/>
            <a:ext cx="4137600" cy="31162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2077" y="3577580"/>
            <a:ext cx="4135555" cy="2046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0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Sharing your HEAR 3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Choose your recipient and share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4669" y="2023361"/>
            <a:ext cx="4252131" cy="239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802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254</Words>
  <Application>Microsoft Office PowerPoint</Application>
  <PresentationFormat>On-screen Show (16:10)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1_Office Theme</vt:lpstr>
      <vt:lpstr>Accessing your HEAR</vt:lpstr>
      <vt:lpstr>Accessing your HEAR</vt:lpstr>
      <vt:lpstr>Accessing your HEAR</vt:lpstr>
      <vt:lpstr>Accessing your HEAR</vt:lpstr>
      <vt:lpstr>Accessing your HEAR</vt:lpstr>
      <vt:lpstr>Accessing your HEAR</vt:lpstr>
      <vt:lpstr>Sharing your HEAR 1</vt:lpstr>
      <vt:lpstr>Sharing your HEAR 2</vt:lpstr>
      <vt:lpstr>Sharing your HEAR 3</vt:lpstr>
      <vt:lpstr>Activities</vt:lpstr>
      <vt:lpstr>Careers</vt:lpstr>
      <vt:lpstr>Questions?</vt:lpstr>
    </vt:vector>
  </TitlesOfParts>
  <Company>McCann Erickson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richard.smith</dc:creator>
  <cp:lastModifiedBy>Amie Lovelock</cp:lastModifiedBy>
  <cp:revision>50</cp:revision>
  <dcterms:created xsi:type="dcterms:W3CDTF">2012-03-19T12:37:06Z</dcterms:created>
  <dcterms:modified xsi:type="dcterms:W3CDTF">2020-02-21T14:55:45Z</dcterms:modified>
</cp:coreProperties>
</file>